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579" r:id="rId6"/>
    <p:sldId id="507" r:id="rId7"/>
    <p:sldId id="584" r:id="rId8"/>
    <p:sldId id="582" r:id="rId9"/>
    <p:sldId id="583" r:id="rId10"/>
    <p:sldId id="580" r:id="rId11"/>
    <p:sldId id="5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7E"/>
    <a:srgbClr val="004767"/>
    <a:srgbClr val="00467D"/>
    <a:srgbClr val="003951"/>
    <a:srgbClr val="43525A"/>
    <a:srgbClr val="F2F2F2"/>
    <a:srgbClr val="008FD5"/>
    <a:srgbClr val="839098"/>
    <a:srgbClr val="839097"/>
    <a:srgbClr val="879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4"/>
    <p:restoredTop sz="97205"/>
  </p:normalViewPr>
  <p:slideViewPr>
    <p:cSldViewPr snapToGrid="0" snapToObjects="1">
      <p:cViewPr varScale="1">
        <p:scale>
          <a:sx n="78" d="100"/>
          <a:sy n="78" d="100"/>
        </p:scale>
        <p:origin x="120" y="720"/>
      </p:cViewPr>
      <p:guideLst/>
    </p:cSldViewPr>
  </p:slideViewPr>
  <p:outlineViewPr>
    <p:cViewPr>
      <p:scale>
        <a:sx n="33" d="100"/>
        <a:sy n="33" d="100"/>
      </p:scale>
      <p:origin x="0" y="-2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9" d="100"/>
          <a:sy n="159" d="100"/>
        </p:scale>
        <p:origin x="596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, Rodrigo-R" userId="f0bdf585-4b03-49b0-b9f7-abf4a58343ea" providerId="ADAL" clId="{8BB113B7-AF4A-4A9B-9D33-0006954A6778}"/>
    <pc:docChg chg="delMainMaster">
      <pc:chgData name="Marin, Rodrigo-R" userId="f0bdf585-4b03-49b0-b9f7-abf4a58343ea" providerId="ADAL" clId="{8BB113B7-AF4A-4A9B-9D33-0006954A6778}" dt="2018-11-23T17:27:28.554" v="23" actId="2696"/>
      <pc:docMkLst>
        <pc:docMk/>
      </pc:docMkLst>
      <pc:sldMasterChg chg="delSldLayout">
        <pc:chgData name="Marin, Rodrigo-R" userId="f0bdf585-4b03-49b0-b9f7-abf4a58343ea" providerId="ADAL" clId="{8BB113B7-AF4A-4A9B-9D33-0006954A6778}" dt="2018-11-23T17:27:26.778" v="13" actId="2696"/>
        <pc:sldMasterMkLst>
          <pc:docMk/>
          <pc:sldMasterMk cId="2489346024" sldId="2147483648"/>
        </pc:sldMasterMkLst>
        <pc:sldLayoutChg chg="del">
          <pc:chgData name="Marin, Rodrigo-R" userId="f0bdf585-4b03-49b0-b9f7-abf4a58343ea" providerId="ADAL" clId="{8BB113B7-AF4A-4A9B-9D33-0006954A6778}" dt="2018-11-23T17:27:26.778" v="13" actId="2696"/>
          <pc:sldLayoutMkLst>
            <pc:docMk/>
            <pc:sldMasterMk cId="2489346024" sldId="2147483648"/>
            <pc:sldLayoutMk cId="2247883160" sldId="2147483649"/>
          </pc:sldLayoutMkLst>
        </pc:sldLayoutChg>
        <pc:sldLayoutChg chg="del">
          <pc:chgData name="Marin, Rodrigo-R" userId="f0bdf585-4b03-49b0-b9f7-abf4a58343ea" providerId="ADAL" clId="{8BB113B7-AF4A-4A9B-9D33-0006954A6778}" dt="2018-11-23T17:27:26.367" v="12" actId="2696"/>
          <pc:sldLayoutMkLst>
            <pc:docMk/>
            <pc:sldMasterMk cId="2489346024" sldId="2147483648"/>
            <pc:sldLayoutMk cId="1260401576" sldId="2147483650"/>
          </pc:sldLayoutMkLst>
        </pc:sldLayoutChg>
        <pc:sldLayoutChg chg="del">
          <pc:chgData name="Marin, Rodrigo-R" userId="f0bdf585-4b03-49b0-b9f7-abf4a58343ea" providerId="ADAL" clId="{8BB113B7-AF4A-4A9B-9D33-0006954A6778}" dt="2018-11-23T17:27:25.865" v="11" actId="2696"/>
          <pc:sldLayoutMkLst>
            <pc:docMk/>
            <pc:sldMasterMk cId="2489346024" sldId="2147483648"/>
            <pc:sldLayoutMk cId="2420017345" sldId="2147483651"/>
          </pc:sldLayoutMkLst>
        </pc:sldLayoutChg>
        <pc:sldLayoutChg chg="del">
          <pc:chgData name="Marin, Rodrigo-R" userId="f0bdf585-4b03-49b0-b9f7-abf4a58343ea" providerId="ADAL" clId="{8BB113B7-AF4A-4A9B-9D33-0006954A6778}" dt="2018-11-23T17:27:25.041" v="10" actId="2696"/>
          <pc:sldLayoutMkLst>
            <pc:docMk/>
            <pc:sldMasterMk cId="2489346024" sldId="2147483648"/>
            <pc:sldLayoutMk cId="721592103" sldId="2147483652"/>
          </pc:sldLayoutMkLst>
        </pc:sldLayoutChg>
        <pc:sldLayoutChg chg="del">
          <pc:chgData name="Marin, Rodrigo-R" userId="f0bdf585-4b03-49b0-b9f7-abf4a58343ea" providerId="ADAL" clId="{8BB113B7-AF4A-4A9B-9D33-0006954A6778}" dt="2018-11-23T17:27:24.579" v="9" actId="2696"/>
          <pc:sldLayoutMkLst>
            <pc:docMk/>
            <pc:sldMasterMk cId="2489346024" sldId="2147483648"/>
            <pc:sldLayoutMk cId="139289015" sldId="2147483655"/>
          </pc:sldLayoutMkLst>
        </pc:sldLayoutChg>
        <pc:sldLayoutChg chg="del">
          <pc:chgData name="Marin, Rodrigo-R" userId="f0bdf585-4b03-49b0-b9f7-abf4a58343ea" providerId="ADAL" clId="{8BB113B7-AF4A-4A9B-9D33-0006954A6778}" dt="2018-11-23T17:27:20.140" v="0" actId="2696"/>
          <pc:sldLayoutMkLst>
            <pc:docMk/>
            <pc:sldMasterMk cId="2489346024" sldId="2147483648"/>
            <pc:sldLayoutMk cId="3750087781" sldId="2147483663"/>
          </pc:sldLayoutMkLst>
        </pc:sldLayoutChg>
        <pc:sldLayoutChg chg="del">
          <pc:chgData name="Marin, Rodrigo-R" userId="f0bdf585-4b03-49b0-b9f7-abf4a58343ea" providerId="ADAL" clId="{8BB113B7-AF4A-4A9B-9D33-0006954A6778}" dt="2018-11-23T17:27:21.132" v="1" actId="2696"/>
          <pc:sldLayoutMkLst>
            <pc:docMk/>
            <pc:sldMasterMk cId="2489346024" sldId="2147483648"/>
            <pc:sldLayoutMk cId="2067728885" sldId="2147483664"/>
          </pc:sldLayoutMkLst>
        </pc:sldLayoutChg>
        <pc:sldLayoutChg chg="del">
          <pc:chgData name="Marin, Rodrigo-R" userId="f0bdf585-4b03-49b0-b9f7-abf4a58343ea" providerId="ADAL" clId="{8BB113B7-AF4A-4A9B-9D33-0006954A6778}" dt="2018-11-23T17:27:21.321" v="2" actId="2696"/>
          <pc:sldLayoutMkLst>
            <pc:docMk/>
            <pc:sldMasterMk cId="2489346024" sldId="2147483648"/>
            <pc:sldLayoutMk cId="1309558401" sldId="2147483665"/>
          </pc:sldLayoutMkLst>
        </pc:sldLayoutChg>
        <pc:sldLayoutChg chg="del">
          <pc:chgData name="Marin, Rodrigo-R" userId="f0bdf585-4b03-49b0-b9f7-abf4a58343ea" providerId="ADAL" clId="{8BB113B7-AF4A-4A9B-9D33-0006954A6778}" dt="2018-11-23T17:27:21.842" v="5" actId="2696"/>
          <pc:sldLayoutMkLst>
            <pc:docMk/>
            <pc:sldMasterMk cId="2489346024" sldId="2147483648"/>
            <pc:sldLayoutMk cId="1218731297" sldId="2147483666"/>
          </pc:sldLayoutMkLst>
        </pc:sldLayoutChg>
        <pc:sldLayoutChg chg="del">
          <pc:chgData name="Marin, Rodrigo-R" userId="f0bdf585-4b03-49b0-b9f7-abf4a58343ea" providerId="ADAL" clId="{8BB113B7-AF4A-4A9B-9D33-0006954A6778}" dt="2018-11-23T17:27:21.499" v="3" actId="2696"/>
          <pc:sldLayoutMkLst>
            <pc:docMk/>
            <pc:sldMasterMk cId="2489346024" sldId="2147483648"/>
            <pc:sldLayoutMk cId="2434081525" sldId="2147483667"/>
          </pc:sldLayoutMkLst>
        </pc:sldLayoutChg>
        <pc:sldLayoutChg chg="del">
          <pc:chgData name="Marin, Rodrigo-R" userId="f0bdf585-4b03-49b0-b9f7-abf4a58343ea" providerId="ADAL" clId="{8BB113B7-AF4A-4A9B-9D33-0006954A6778}" dt="2018-11-23T17:27:21.657" v="4" actId="2696"/>
          <pc:sldLayoutMkLst>
            <pc:docMk/>
            <pc:sldMasterMk cId="2489346024" sldId="2147483648"/>
            <pc:sldLayoutMk cId="1401828088" sldId="2147483668"/>
          </pc:sldLayoutMkLst>
        </pc:sldLayoutChg>
        <pc:sldLayoutChg chg="del">
          <pc:chgData name="Marin, Rodrigo-R" userId="f0bdf585-4b03-49b0-b9f7-abf4a58343ea" providerId="ADAL" clId="{8BB113B7-AF4A-4A9B-9D33-0006954A6778}" dt="2018-11-23T17:27:22.020" v="6" actId="2696"/>
          <pc:sldLayoutMkLst>
            <pc:docMk/>
            <pc:sldMasterMk cId="2489346024" sldId="2147483648"/>
            <pc:sldLayoutMk cId="2669540713" sldId="2147483669"/>
          </pc:sldLayoutMkLst>
        </pc:sldLayoutChg>
        <pc:sldLayoutChg chg="del">
          <pc:chgData name="Marin, Rodrigo-R" userId="f0bdf585-4b03-49b0-b9f7-abf4a58343ea" providerId="ADAL" clId="{8BB113B7-AF4A-4A9B-9D33-0006954A6778}" dt="2018-11-23T17:27:22.253" v="7" actId="2696"/>
          <pc:sldLayoutMkLst>
            <pc:docMk/>
            <pc:sldMasterMk cId="2489346024" sldId="2147483648"/>
            <pc:sldLayoutMk cId="2610373954" sldId="2147483732"/>
          </pc:sldLayoutMkLst>
        </pc:sldLayoutChg>
        <pc:sldLayoutChg chg="del">
          <pc:chgData name="Marin, Rodrigo-R" userId="f0bdf585-4b03-49b0-b9f7-abf4a58343ea" providerId="ADAL" clId="{8BB113B7-AF4A-4A9B-9D33-0006954A6778}" dt="2018-11-23T17:27:22.417" v="8" actId="2696"/>
          <pc:sldLayoutMkLst>
            <pc:docMk/>
            <pc:sldMasterMk cId="2489346024" sldId="2147483648"/>
            <pc:sldLayoutMk cId="1451504208" sldId="2147483733"/>
          </pc:sldLayoutMkLst>
        </pc:sldLayoutChg>
      </pc:sldMasterChg>
      <pc:sldMasterChg chg="del delSldLayout">
        <pc:chgData name="Marin, Rodrigo-R" userId="f0bdf585-4b03-49b0-b9f7-abf4a58343ea" providerId="ADAL" clId="{8BB113B7-AF4A-4A9B-9D33-0006954A6778}" dt="2018-11-23T17:27:28.554" v="23" actId="2696"/>
        <pc:sldMasterMkLst>
          <pc:docMk/>
          <pc:sldMasterMk cId="365726931" sldId="2147483676"/>
        </pc:sldMasterMkLst>
        <pc:sldLayoutChg chg="del">
          <pc:chgData name="Marin, Rodrigo-R" userId="f0bdf585-4b03-49b0-b9f7-abf4a58343ea" providerId="ADAL" clId="{8BB113B7-AF4A-4A9B-9D33-0006954A6778}" dt="2018-11-23T17:27:28.513" v="19" actId="2696"/>
          <pc:sldLayoutMkLst>
            <pc:docMk/>
            <pc:sldMasterMk cId="365726931" sldId="2147483676"/>
            <pc:sldLayoutMk cId="3353314140" sldId="2147483677"/>
          </pc:sldLayoutMkLst>
        </pc:sldLayoutChg>
        <pc:sldLayoutChg chg="del">
          <pc:chgData name="Marin, Rodrigo-R" userId="f0bdf585-4b03-49b0-b9f7-abf4a58343ea" providerId="ADAL" clId="{8BB113B7-AF4A-4A9B-9D33-0006954A6778}" dt="2018-11-23T17:27:28.523" v="20" actId="2696"/>
          <pc:sldLayoutMkLst>
            <pc:docMk/>
            <pc:sldMasterMk cId="365726931" sldId="2147483676"/>
            <pc:sldLayoutMk cId="1731910883" sldId="2147483678"/>
          </pc:sldLayoutMkLst>
        </pc:sldLayoutChg>
        <pc:sldLayoutChg chg="del">
          <pc:chgData name="Marin, Rodrigo-R" userId="f0bdf585-4b03-49b0-b9f7-abf4a58343ea" providerId="ADAL" clId="{8BB113B7-AF4A-4A9B-9D33-0006954A6778}" dt="2018-11-23T17:27:28.539" v="21" actId="2696"/>
          <pc:sldLayoutMkLst>
            <pc:docMk/>
            <pc:sldMasterMk cId="365726931" sldId="2147483676"/>
            <pc:sldLayoutMk cId="2602735671" sldId="2147483679"/>
          </pc:sldLayoutMkLst>
        </pc:sldLayoutChg>
        <pc:sldLayoutChg chg="del">
          <pc:chgData name="Marin, Rodrigo-R" userId="f0bdf585-4b03-49b0-b9f7-abf4a58343ea" providerId="ADAL" clId="{8BB113B7-AF4A-4A9B-9D33-0006954A6778}" dt="2018-11-23T17:27:28.546" v="22" actId="2696"/>
          <pc:sldLayoutMkLst>
            <pc:docMk/>
            <pc:sldMasterMk cId="365726931" sldId="2147483676"/>
            <pc:sldLayoutMk cId="561131902" sldId="2147483680"/>
          </pc:sldLayoutMkLst>
        </pc:sldLayoutChg>
      </pc:sldMasterChg>
      <pc:sldMasterChg chg="del delSldLayout">
        <pc:chgData name="Marin, Rodrigo-R" userId="f0bdf585-4b03-49b0-b9f7-abf4a58343ea" providerId="ADAL" clId="{8BB113B7-AF4A-4A9B-9D33-0006954A6778}" dt="2018-11-23T17:27:27.769" v="18" actId="2696"/>
        <pc:sldMasterMkLst>
          <pc:docMk/>
          <pc:sldMasterMk cId="1298056499" sldId="2147483727"/>
        </pc:sldMasterMkLst>
        <pc:sldLayoutChg chg="del">
          <pc:chgData name="Marin, Rodrigo-R" userId="f0bdf585-4b03-49b0-b9f7-abf4a58343ea" providerId="ADAL" clId="{8BB113B7-AF4A-4A9B-9D33-0006954A6778}" dt="2018-11-23T17:27:27.735" v="14" actId="2696"/>
          <pc:sldLayoutMkLst>
            <pc:docMk/>
            <pc:sldMasterMk cId="1298056499" sldId="2147483727"/>
            <pc:sldLayoutMk cId="3498603217" sldId="2147483728"/>
          </pc:sldLayoutMkLst>
        </pc:sldLayoutChg>
        <pc:sldLayoutChg chg="del">
          <pc:chgData name="Marin, Rodrigo-R" userId="f0bdf585-4b03-49b0-b9f7-abf4a58343ea" providerId="ADAL" clId="{8BB113B7-AF4A-4A9B-9D33-0006954A6778}" dt="2018-11-23T17:27:27.740" v="15" actId="2696"/>
          <pc:sldLayoutMkLst>
            <pc:docMk/>
            <pc:sldMasterMk cId="1298056499" sldId="2147483727"/>
            <pc:sldLayoutMk cId="1230020459" sldId="2147483729"/>
          </pc:sldLayoutMkLst>
        </pc:sldLayoutChg>
        <pc:sldLayoutChg chg="del">
          <pc:chgData name="Marin, Rodrigo-R" userId="f0bdf585-4b03-49b0-b9f7-abf4a58343ea" providerId="ADAL" clId="{8BB113B7-AF4A-4A9B-9D33-0006954A6778}" dt="2018-11-23T17:27:27.748" v="16" actId="2696"/>
          <pc:sldLayoutMkLst>
            <pc:docMk/>
            <pc:sldMasterMk cId="1298056499" sldId="2147483727"/>
            <pc:sldLayoutMk cId="1504298261" sldId="2147483730"/>
          </pc:sldLayoutMkLst>
        </pc:sldLayoutChg>
        <pc:sldLayoutChg chg="del">
          <pc:chgData name="Marin, Rodrigo-R" userId="f0bdf585-4b03-49b0-b9f7-abf4a58343ea" providerId="ADAL" clId="{8BB113B7-AF4A-4A9B-9D33-0006954A6778}" dt="2018-11-23T17:27:27.765" v="17" actId="2696"/>
          <pc:sldLayoutMkLst>
            <pc:docMk/>
            <pc:sldMasterMk cId="1298056499" sldId="2147483727"/>
            <pc:sldLayoutMk cId="2585983596" sldId="214748373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B91E75-B4EF-1F4D-8F9B-A52CBF7D7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751E9-D17D-5843-A4F0-B7249B7744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00FC-20DA-AD4D-B4FE-1E79C5D6DCC3}" type="datetimeFigureOut">
              <a:t>13/12/2018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62602-F3FA-C44B-9668-BB5CE7B251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67FD1-0A6F-2D49-B655-BA537BF80F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87DAD-1FB5-3349-B676-BD4C172D89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9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AEF32-7423-2948-8B02-6A194D70755D}" type="datetimeFigureOut">
              <a:t>13/12/2018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1BAED-0070-8344-A849-E0718910A4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8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2">
            <a:extLst>
              <a:ext uri="{FF2B5EF4-FFF2-40B4-BE49-F238E27FC236}">
                <a16:creationId xmlns:a16="http://schemas.microsoft.com/office/drawing/2014/main" id="{A91CF792-F1C8-134D-98B8-9DBEDB0474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0909" y="1750748"/>
            <a:ext cx="3146985" cy="3778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>
                <a:solidFill>
                  <a:srgbClr val="00467D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n-US" sz="2400" b="1" kern="1200">
                <a:solidFill>
                  <a:srgbClr val="00467D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n-US" sz="2400" b="1" kern="1200">
                <a:solidFill>
                  <a:srgbClr val="00467D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b="1">
                <a:solidFill>
                  <a:srgbClr val="00467D"/>
                </a:solidFill>
              </a:rPr>
              <a:t>Título da Apresentação</a:t>
            </a:r>
          </a:p>
        </p:txBody>
      </p:sp>
      <p:sp>
        <p:nvSpPr>
          <p:cNvPr id="3" name="Content Placeholder 16">
            <a:extLst>
              <a:ext uri="{FF2B5EF4-FFF2-40B4-BE49-F238E27FC236}">
                <a16:creationId xmlns:a16="http://schemas.microsoft.com/office/drawing/2014/main" id="{320F494E-C340-0849-949D-2F0F762058E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60375" y="2220111"/>
            <a:ext cx="2538413" cy="34846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2000" kern="1200">
                <a:solidFill>
                  <a:srgbClr val="00467D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/>
              <a:t>Subtítulo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719C83-78C9-C44D-9D77-44A9A45C14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8174" y="0"/>
            <a:ext cx="8093826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B40880-FCE6-6447-88C3-2DF3859686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0651" y="2394341"/>
            <a:ext cx="3315682" cy="337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2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5EF3DA-47AE-AB40-83E8-6EA300745E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215" y="493513"/>
            <a:ext cx="1437889" cy="481407"/>
          </a:xfrm>
          <a:prstGeom prst="rect">
            <a:avLst/>
          </a:prstGeom>
        </p:spPr>
      </p:pic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0B3BFC3A-6C38-5C4E-BC86-46C48F918304}"/>
              </a:ext>
            </a:extLst>
          </p:cNvPr>
          <p:cNvSpPr txBox="1">
            <a:spLocks/>
          </p:cNvSpPr>
          <p:nvPr userDrawn="1"/>
        </p:nvSpPr>
        <p:spPr>
          <a:xfrm>
            <a:off x="11498239" y="6356350"/>
            <a:ext cx="446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0FAC58-AC1F-E847-9FF4-A1938A7193C0}" type="slidenum">
              <a:rPr lang="en-US" sz="100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241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A78EBA-BE90-AC4E-8562-5BE88557285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215" y="493513"/>
            <a:ext cx="1437889" cy="48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4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27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180A0F-FA02-C640-9101-67C89F6F08A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/>
              <a:t>Agentes Autônomos de Investimento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AF3C6-48DB-C642-905A-AAE6A1EEBE9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0375" y="2664611"/>
            <a:ext cx="2538413" cy="348460"/>
          </a:xfrm>
        </p:spPr>
        <p:txBody>
          <a:bodyPr/>
          <a:lstStyle/>
          <a:p>
            <a:r>
              <a:rPr lang="pt-BR" dirty="0"/>
              <a:t>Contratados pelo Banco BTG Pactual S/A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9C021159-6FE9-5E4D-BE7F-F3D106852E0A}"/>
              </a:ext>
            </a:extLst>
          </p:cNvPr>
          <p:cNvSpPr txBox="1"/>
          <p:nvPr/>
        </p:nvSpPr>
        <p:spPr>
          <a:xfrm>
            <a:off x="460909" y="1337017"/>
            <a:ext cx="935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467D"/>
                </a:solidFill>
              </a:rPr>
              <a:t>Aliança </a:t>
            </a:r>
            <a:r>
              <a:rPr lang="pt-BR" sz="2400" b="1" dirty="0" err="1">
                <a:solidFill>
                  <a:srgbClr val="00467D"/>
                </a:solidFill>
              </a:rPr>
              <a:t>Invest</a:t>
            </a:r>
            <a:r>
              <a:rPr lang="pt-BR" sz="2400" b="1" dirty="0">
                <a:solidFill>
                  <a:srgbClr val="00467D"/>
                </a:solidFill>
              </a:rPr>
              <a:t> Sociedade de Agentes Autônomo de Investimentos LTDA</a:t>
            </a:r>
            <a:endParaRPr lang="en-US" sz="2400" b="1" dirty="0">
              <a:solidFill>
                <a:srgbClr val="00467D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57069-86BB-6649-91FF-80420D5C335E}"/>
              </a:ext>
            </a:extLst>
          </p:cNvPr>
          <p:cNvSpPr txBox="1"/>
          <p:nvPr/>
        </p:nvSpPr>
        <p:spPr>
          <a:xfrm>
            <a:off x="460908" y="1813286"/>
            <a:ext cx="121120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CNPJ: 07.102.784/0001-08</a:t>
            </a:r>
            <a:b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Endereço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Av Francisco </a:t>
            </a: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Matarazzo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1752 – 11º and, Agua </a:t>
            </a: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Branca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SP</a:t>
            </a:r>
          </a:p>
          <a:p>
            <a:endParaRPr lang="en-US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Sócio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Responsável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Amilton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José </a:t>
            </a: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Bardelotti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Tel: (11) 3868-6140</a:t>
            </a:r>
          </a:p>
          <a:p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 bardelotti@aliancainvest.com.br</a:t>
            </a:r>
          </a:p>
          <a:p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Site: www.aliancainvest.com.br</a:t>
            </a:r>
          </a:p>
          <a:p>
            <a:endParaRPr lang="en-US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Contratação</a:t>
            </a:r>
            <a:r>
              <a:rPr lang="en-US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18/10/2018</a:t>
            </a: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57C07-FE1C-4B83-8506-096652468D44}"/>
              </a:ext>
            </a:extLst>
          </p:cNvPr>
          <p:cNvGrpSpPr/>
          <p:nvPr/>
        </p:nvGrpSpPr>
        <p:grpSpPr>
          <a:xfrm>
            <a:off x="460909" y="4757430"/>
            <a:ext cx="2571669" cy="1188552"/>
            <a:chOff x="9423326" y="3465469"/>
            <a:chExt cx="2571669" cy="118855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07945F-B6CC-4A02-83B7-E3854DCB95AD}"/>
                </a:ext>
              </a:extLst>
            </p:cNvPr>
            <p:cNvSpPr txBox="1"/>
            <p:nvPr/>
          </p:nvSpPr>
          <p:spPr>
            <a:xfrm>
              <a:off x="9423326" y="3823024"/>
              <a:ext cx="25716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AMILTON JOSÉ BARDELOTTI</a:t>
              </a:r>
            </a:p>
            <a:p>
              <a:r>
                <a:rPr lang="en-US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JOSÉ ANTONIO PASOTTO PRESCINOTTI</a:t>
              </a:r>
            </a:p>
            <a:p>
              <a:r>
                <a:rPr lang="en-US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OTAVIO AUGUSTO FILIPPO LOPES</a:t>
              </a:r>
            </a:p>
            <a:p>
              <a:r>
                <a:rPr lang="en-US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PEDRO LUIS MELLO LOPES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2AE42A-6670-4E4D-BE32-9D36B115E89E}"/>
                </a:ext>
              </a:extLst>
            </p:cNvPr>
            <p:cNvSpPr txBox="1"/>
            <p:nvPr/>
          </p:nvSpPr>
          <p:spPr>
            <a:xfrm>
              <a:off x="9423326" y="3465469"/>
              <a:ext cx="2571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Lista</a:t>
              </a:r>
              <a:r>
                <a:rPr lang="en-US" sz="1400" b="1" dirty="0">
                  <a:solidFill>
                    <a:srgbClr val="008FD5"/>
                  </a:solidFill>
                  <a:cs typeface="Calibri Light" panose="020F0302020204030204" pitchFamily="34" charset="0"/>
                </a:rPr>
                <a:t> de </a:t>
              </a:r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Sócios</a:t>
              </a:r>
              <a:endParaRPr lang="en-US" sz="1400" b="1" dirty="0">
                <a:solidFill>
                  <a:srgbClr val="008FD5"/>
                </a:solidFill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019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9C021159-6FE9-5E4D-BE7F-F3D106852E0A}"/>
              </a:ext>
            </a:extLst>
          </p:cNvPr>
          <p:cNvSpPr txBox="1"/>
          <p:nvPr/>
        </p:nvSpPr>
        <p:spPr>
          <a:xfrm>
            <a:off x="460909" y="1337017"/>
            <a:ext cx="935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467D"/>
                </a:solidFill>
              </a:rPr>
              <a:t>AVG Agente Autônomo de Investimentos </a:t>
            </a:r>
            <a:r>
              <a:rPr lang="pt-BR" sz="2400" b="1" dirty="0" err="1">
                <a:solidFill>
                  <a:srgbClr val="00467D"/>
                </a:solidFill>
              </a:rPr>
              <a:t>Eireli</a:t>
            </a:r>
            <a:endParaRPr lang="en-US" sz="2400" b="1" dirty="0">
              <a:solidFill>
                <a:srgbClr val="00467D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57069-86BB-6649-91FF-80420D5C335E}"/>
              </a:ext>
            </a:extLst>
          </p:cNvPr>
          <p:cNvSpPr txBox="1"/>
          <p:nvPr/>
        </p:nvSpPr>
        <p:spPr>
          <a:xfrm>
            <a:off x="460908" y="1813286"/>
            <a:ext cx="121120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CNPJ: 31.693.321/0001-42</a:t>
            </a:r>
            <a:b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Endereço: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Chucri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Zaidan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1550, sala 305 – Brooklin / SP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Sócio Responsável: Bruno Mesquita Rodrigues da Silva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(11) 4861-1852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contato@avgcapital.com.br</a:t>
            </a: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Site: -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Contratação: 12/12/2018</a:t>
            </a: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57C07-FE1C-4B83-8506-096652468D44}"/>
              </a:ext>
            </a:extLst>
          </p:cNvPr>
          <p:cNvGrpSpPr/>
          <p:nvPr/>
        </p:nvGrpSpPr>
        <p:grpSpPr>
          <a:xfrm>
            <a:off x="460909" y="4572990"/>
            <a:ext cx="2917291" cy="634554"/>
            <a:chOff x="9423326" y="3465469"/>
            <a:chExt cx="2917291" cy="63455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07945F-B6CC-4A02-83B7-E3854DCB95AD}"/>
                </a:ext>
              </a:extLst>
            </p:cNvPr>
            <p:cNvSpPr txBox="1"/>
            <p:nvPr/>
          </p:nvSpPr>
          <p:spPr>
            <a:xfrm>
              <a:off x="9423326" y="3823024"/>
              <a:ext cx="2917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BRUNO MESQUITA RODRIGUES DA SILVA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2AE42A-6670-4E4D-BE32-9D36B115E89E}"/>
                </a:ext>
              </a:extLst>
            </p:cNvPr>
            <p:cNvSpPr txBox="1"/>
            <p:nvPr/>
          </p:nvSpPr>
          <p:spPr>
            <a:xfrm>
              <a:off x="9423326" y="3465469"/>
              <a:ext cx="2571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Lista</a:t>
              </a:r>
              <a:r>
                <a:rPr lang="en-US" sz="1400" b="1" dirty="0">
                  <a:solidFill>
                    <a:srgbClr val="008FD5"/>
                  </a:solidFill>
                  <a:cs typeface="Calibri Light" panose="020F0302020204030204" pitchFamily="34" charset="0"/>
                </a:rPr>
                <a:t> de </a:t>
              </a:r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Sócios</a:t>
              </a:r>
              <a:endParaRPr lang="en-US" sz="1400" b="1" dirty="0">
                <a:solidFill>
                  <a:srgbClr val="008FD5"/>
                </a:solidFill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57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9C021159-6FE9-5E4D-BE7F-F3D106852E0A}"/>
              </a:ext>
            </a:extLst>
          </p:cNvPr>
          <p:cNvSpPr txBox="1"/>
          <p:nvPr/>
        </p:nvSpPr>
        <p:spPr>
          <a:xfrm>
            <a:off x="460909" y="1337017"/>
            <a:ext cx="935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467D"/>
                </a:solidFill>
              </a:rPr>
              <a:t>CDR Agente Autônomo de Investimentos </a:t>
            </a:r>
            <a:r>
              <a:rPr lang="pt-BR" sz="2400" b="1" dirty="0" err="1">
                <a:solidFill>
                  <a:srgbClr val="00467D"/>
                </a:solidFill>
              </a:rPr>
              <a:t>Ltda</a:t>
            </a:r>
            <a:endParaRPr lang="en-US" sz="2400" b="1" dirty="0">
              <a:solidFill>
                <a:srgbClr val="00467D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57069-86BB-6649-91FF-80420D5C335E}"/>
              </a:ext>
            </a:extLst>
          </p:cNvPr>
          <p:cNvSpPr txBox="1"/>
          <p:nvPr/>
        </p:nvSpPr>
        <p:spPr>
          <a:xfrm>
            <a:off x="460908" y="1813286"/>
            <a:ext cx="121120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CNPJ: 30.417.319/0001-88</a:t>
            </a:r>
            <a:b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Endereço: Rua Octaviano </a:t>
            </a:r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Gozzano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nº 325 – 17º </a:t>
            </a:r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Sorocaba - SP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Sócio Responsável: Pablo Ricardo Barros </a:t>
            </a:r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Pinuelo</a:t>
            </a:r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(15) 3231-9900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contato@cordierinvestimentos.com.br</a:t>
            </a: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Site: www.cordierinvestimentos.com.br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Contratação: 05/12/2018</a:t>
            </a: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57C07-FE1C-4B83-8506-096652468D44}"/>
              </a:ext>
            </a:extLst>
          </p:cNvPr>
          <p:cNvGrpSpPr/>
          <p:nvPr/>
        </p:nvGrpSpPr>
        <p:grpSpPr>
          <a:xfrm>
            <a:off x="460909" y="4572990"/>
            <a:ext cx="2917291" cy="1557884"/>
            <a:chOff x="9423326" y="3465469"/>
            <a:chExt cx="2917291" cy="15578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07945F-B6CC-4A02-83B7-E3854DCB95AD}"/>
                </a:ext>
              </a:extLst>
            </p:cNvPr>
            <p:cNvSpPr txBox="1"/>
            <p:nvPr/>
          </p:nvSpPr>
          <p:spPr>
            <a:xfrm>
              <a:off x="9423326" y="3823024"/>
              <a:ext cx="29172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CAMILA STELZER MACHADO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DANIEL BORDALO QUINTAS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FABIO TADEU SOLA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JOSUEL WILLIAM MATIAS DA SILVA</a:t>
              </a:r>
              <a:b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</a:br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KARINA GOULART GIL CHOI</a:t>
              </a:r>
            </a:p>
            <a:p>
              <a:endParaRPr lang="pt-BR" sz="1200" dirty="0">
                <a:solidFill>
                  <a:srgbClr val="4D4D4D"/>
                </a:solidFill>
                <a:cs typeface="Calibri Light" panose="020F030202020403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2AE42A-6670-4E4D-BE32-9D36B115E89E}"/>
                </a:ext>
              </a:extLst>
            </p:cNvPr>
            <p:cNvSpPr txBox="1"/>
            <p:nvPr/>
          </p:nvSpPr>
          <p:spPr>
            <a:xfrm>
              <a:off x="9423326" y="3465469"/>
              <a:ext cx="2571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Lista</a:t>
              </a:r>
              <a:r>
                <a:rPr lang="en-US" sz="1400" b="1" dirty="0">
                  <a:solidFill>
                    <a:srgbClr val="008FD5"/>
                  </a:solidFill>
                  <a:cs typeface="Calibri Light" panose="020F0302020204030204" pitchFamily="34" charset="0"/>
                </a:rPr>
                <a:t> de </a:t>
              </a:r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Sócios</a:t>
              </a:r>
              <a:endParaRPr lang="en-US" sz="1400" b="1" dirty="0">
                <a:solidFill>
                  <a:srgbClr val="008FD5"/>
                </a:solidFill>
                <a:cs typeface="Calibri Light" panose="020F030202020403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E07945F-B6CC-4A02-83B7-E3854DCB95AD}"/>
              </a:ext>
            </a:extLst>
          </p:cNvPr>
          <p:cNvSpPr txBox="1"/>
          <p:nvPr/>
        </p:nvSpPr>
        <p:spPr>
          <a:xfrm>
            <a:off x="3134091" y="4934661"/>
            <a:ext cx="2917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4D4D4D"/>
                </a:solidFill>
                <a:cs typeface="Calibri Light" panose="020F0302020204030204" pitchFamily="34" charset="0"/>
              </a:rPr>
              <a:t>LEANDRO NOGUEIRA DOS SANTOS</a:t>
            </a:r>
          </a:p>
          <a:p>
            <a:r>
              <a:rPr lang="pt-BR" sz="1200" dirty="0">
                <a:solidFill>
                  <a:srgbClr val="4D4D4D"/>
                </a:solidFill>
                <a:cs typeface="Calibri Light" panose="020F0302020204030204" pitchFamily="34" charset="0"/>
              </a:rPr>
              <a:t>MARCEL ANTONIO GOES DE OLIVEIRA</a:t>
            </a:r>
          </a:p>
          <a:p>
            <a:r>
              <a:rPr lang="pt-BR" sz="1200" dirty="0">
                <a:solidFill>
                  <a:srgbClr val="4D4D4D"/>
                </a:solidFill>
                <a:cs typeface="Calibri Light" panose="020F0302020204030204" pitchFamily="34" charset="0"/>
              </a:rPr>
              <a:t>PABLO RICARDO BARROS PINUELO</a:t>
            </a:r>
            <a:br>
              <a:rPr lang="pt-BR" sz="1200" dirty="0">
                <a:solidFill>
                  <a:srgbClr val="4D4D4D"/>
                </a:solidFill>
                <a:cs typeface="Calibri Light" panose="020F0302020204030204" pitchFamily="34" charset="0"/>
              </a:rPr>
            </a:br>
            <a:r>
              <a:rPr lang="pt-BR" sz="1200" dirty="0">
                <a:solidFill>
                  <a:srgbClr val="4D4D4D"/>
                </a:solidFill>
                <a:cs typeface="Calibri Light" panose="020F0302020204030204" pitchFamily="34" charset="0"/>
              </a:rPr>
              <a:t>RAFAEL RAMOS HERMANDES MORENO</a:t>
            </a:r>
          </a:p>
          <a:p>
            <a:endParaRPr lang="pt-BR" sz="1200" dirty="0">
              <a:solidFill>
                <a:srgbClr val="4D4D4D"/>
              </a:solidFill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8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9C021159-6FE9-5E4D-BE7F-F3D106852E0A}"/>
              </a:ext>
            </a:extLst>
          </p:cNvPr>
          <p:cNvSpPr txBox="1"/>
          <p:nvPr/>
        </p:nvSpPr>
        <p:spPr>
          <a:xfrm>
            <a:off x="460909" y="1337017"/>
            <a:ext cx="935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00467D"/>
                </a:solidFill>
              </a:rPr>
              <a:t>Line</a:t>
            </a:r>
            <a:r>
              <a:rPr lang="pt-BR" sz="2400" b="1" dirty="0">
                <a:solidFill>
                  <a:srgbClr val="00467D"/>
                </a:solidFill>
              </a:rPr>
              <a:t> </a:t>
            </a:r>
            <a:r>
              <a:rPr lang="pt-BR" sz="2400" b="1" dirty="0" err="1">
                <a:solidFill>
                  <a:srgbClr val="00467D"/>
                </a:solidFill>
              </a:rPr>
              <a:t>Invest</a:t>
            </a:r>
            <a:r>
              <a:rPr lang="pt-BR" sz="2400" b="1" dirty="0">
                <a:solidFill>
                  <a:srgbClr val="00467D"/>
                </a:solidFill>
              </a:rPr>
              <a:t> Agente Autônomo de Investimentos </a:t>
            </a:r>
            <a:r>
              <a:rPr lang="pt-BR" sz="2400" b="1" dirty="0" err="1">
                <a:solidFill>
                  <a:srgbClr val="00467D"/>
                </a:solidFill>
              </a:rPr>
              <a:t>Ltda</a:t>
            </a:r>
            <a:endParaRPr lang="en-US" sz="2400" b="1" dirty="0">
              <a:solidFill>
                <a:srgbClr val="00467D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57069-86BB-6649-91FF-80420D5C335E}"/>
              </a:ext>
            </a:extLst>
          </p:cNvPr>
          <p:cNvSpPr txBox="1"/>
          <p:nvPr/>
        </p:nvSpPr>
        <p:spPr>
          <a:xfrm>
            <a:off x="460908" y="1813286"/>
            <a:ext cx="121120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CNPJ: 10.622.973/0001-16</a:t>
            </a:r>
            <a:b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Endereço: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Rua Max Colin, 726 – América, Joinville / SC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Sócio Responsável: Fernando Jaques de Borba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(47) 3431-5794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contato@lineinvest.com.br</a:t>
            </a: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Site: lineinvest.com.br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Contratação: 11/12/2018</a:t>
            </a: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57C07-FE1C-4B83-8506-096652468D44}"/>
              </a:ext>
            </a:extLst>
          </p:cNvPr>
          <p:cNvGrpSpPr/>
          <p:nvPr/>
        </p:nvGrpSpPr>
        <p:grpSpPr>
          <a:xfrm>
            <a:off x="460909" y="4572990"/>
            <a:ext cx="2917291" cy="634554"/>
            <a:chOff x="9423326" y="3465469"/>
            <a:chExt cx="2917291" cy="63455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07945F-B6CC-4A02-83B7-E3854DCB95AD}"/>
                </a:ext>
              </a:extLst>
            </p:cNvPr>
            <p:cNvSpPr txBox="1"/>
            <p:nvPr/>
          </p:nvSpPr>
          <p:spPr>
            <a:xfrm>
              <a:off x="9423326" y="3823024"/>
              <a:ext cx="2917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FERNANDO JAQUES DE BORBA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2AE42A-6670-4E4D-BE32-9D36B115E89E}"/>
                </a:ext>
              </a:extLst>
            </p:cNvPr>
            <p:cNvSpPr txBox="1"/>
            <p:nvPr/>
          </p:nvSpPr>
          <p:spPr>
            <a:xfrm>
              <a:off x="9423326" y="3465469"/>
              <a:ext cx="2571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Lista</a:t>
              </a:r>
              <a:r>
                <a:rPr lang="en-US" sz="1400" b="1" dirty="0">
                  <a:solidFill>
                    <a:srgbClr val="008FD5"/>
                  </a:solidFill>
                  <a:cs typeface="Calibri Light" panose="020F0302020204030204" pitchFamily="34" charset="0"/>
                </a:rPr>
                <a:t> de </a:t>
              </a:r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Sócios</a:t>
              </a:r>
              <a:endParaRPr lang="en-US" sz="1400" b="1" dirty="0">
                <a:solidFill>
                  <a:srgbClr val="008FD5"/>
                </a:solidFill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96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9C021159-6FE9-5E4D-BE7F-F3D106852E0A}"/>
              </a:ext>
            </a:extLst>
          </p:cNvPr>
          <p:cNvSpPr txBox="1"/>
          <p:nvPr/>
        </p:nvSpPr>
        <p:spPr>
          <a:xfrm>
            <a:off x="460909" y="1337017"/>
            <a:ext cx="935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00467D"/>
                </a:solidFill>
              </a:rPr>
              <a:t>One</a:t>
            </a:r>
            <a:r>
              <a:rPr lang="pt-BR" sz="2400" b="1" dirty="0">
                <a:solidFill>
                  <a:srgbClr val="00467D"/>
                </a:solidFill>
              </a:rPr>
              <a:t> Agente Autônomo de Investimentos LTDA</a:t>
            </a:r>
            <a:endParaRPr lang="en-US" sz="2400" b="1" dirty="0">
              <a:solidFill>
                <a:srgbClr val="00467D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57069-86BB-6649-91FF-80420D5C335E}"/>
              </a:ext>
            </a:extLst>
          </p:cNvPr>
          <p:cNvSpPr txBox="1"/>
          <p:nvPr/>
        </p:nvSpPr>
        <p:spPr>
          <a:xfrm>
            <a:off x="460908" y="1813286"/>
            <a:ext cx="121120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CNPJ: 24.151.517/0001-40</a:t>
            </a: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Endereço: Alameda Oscar Niemeyer, 288, Nova Lima – MG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Sócio Responsável: Rodrigo de Almeida Moraes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(31) 3566-3440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rodrigo@oneinv.com</a:t>
            </a: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Site: www.oneinv.com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Contratação: 13/11/2018</a:t>
            </a: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57C07-FE1C-4B83-8506-096652468D44}"/>
              </a:ext>
            </a:extLst>
          </p:cNvPr>
          <p:cNvGrpSpPr/>
          <p:nvPr/>
        </p:nvGrpSpPr>
        <p:grpSpPr>
          <a:xfrm>
            <a:off x="460909" y="4572990"/>
            <a:ext cx="13221880" cy="1557884"/>
            <a:chOff x="9423326" y="3465469"/>
            <a:chExt cx="13221880" cy="15578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07945F-B6CC-4A02-83B7-E3854DCB95AD}"/>
                </a:ext>
              </a:extLst>
            </p:cNvPr>
            <p:cNvSpPr txBox="1"/>
            <p:nvPr/>
          </p:nvSpPr>
          <p:spPr>
            <a:xfrm>
              <a:off x="9423326" y="3823024"/>
              <a:ext cx="29172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ALICE FERNANDES SIQUEIRA</a:t>
              </a:r>
              <a:b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</a:br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ANDRE SOARES GONCALVES ROSA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BERNARDO PANTELIADES PEREIRA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CASSIO MATOS BAMBIRRA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DANIEL RABELO ANDRADE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2AE42A-6670-4E4D-BE32-9D36B115E89E}"/>
                </a:ext>
              </a:extLst>
            </p:cNvPr>
            <p:cNvSpPr txBox="1"/>
            <p:nvPr/>
          </p:nvSpPr>
          <p:spPr>
            <a:xfrm>
              <a:off x="9423326" y="3465469"/>
              <a:ext cx="2571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Lista</a:t>
              </a:r>
              <a:r>
                <a:rPr lang="en-US" sz="1400" b="1" dirty="0">
                  <a:solidFill>
                    <a:srgbClr val="008FD5"/>
                  </a:solidFill>
                  <a:cs typeface="Calibri Light" panose="020F0302020204030204" pitchFamily="34" charset="0"/>
                </a:rPr>
                <a:t> de </a:t>
              </a:r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Sócios</a:t>
              </a:r>
              <a:endParaRPr lang="en-US" sz="1400" b="1" dirty="0">
                <a:solidFill>
                  <a:srgbClr val="008FD5"/>
                </a:solidFill>
                <a:cs typeface="Calibri Light" panose="020F030202020403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5F99856-ABC9-42E2-91C0-571154D1EE59}"/>
                </a:ext>
              </a:extLst>
            </p:cNvPr>
            <p:cNvSpPr txBox="1"/>
            <p:nvPr/>
          </p:nvSpPr>
          <p:spPr>
            <a:xfrm>
              <a:off x="11881387" y="3823024"/>
              <a:ext cx="33980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DANILO PIMENTA DE CASTRO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FELIPE DAVILA MOREIRA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FRANCISCO G. G. NETO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GISELLE GOTTSCHALG DE CASTRO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IGOR MARTINS MORAIS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D89E2E-BE10-4CE4-BC81-7B96549909E0}"/>
                </a:ext>
              </a:extLst>
            </p:cNvPr>
            <p:cNvSpPr txBox="1"/>
            <p:nvPr/>
          </p:nvSpPr>
          <p:spPr>
            <a:xfrm>
              <a:off x="14336647" y="3823024"/>
              <a:ext cx="33980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IGOR TONUSSI VIEIRA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KATIA MARGARETH DIAS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LEANDRO FORNASARI GUERRA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LUCIANA AFONSO CALDAS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LUIS FILIPE NEVES SILVA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9370B2B-59DC-465E-A918-2FF1F604D6A3}"/>
                </a:ext>
              </a:extLst>
            </p:cNvPr>
            <p:cNvSpPr txBox="1"/>
            <p:nvPr/>
          </p:nvSpPr>
          <p:spPr>
            <a:xfrm>
              <a:off x="16637851" y="3823024"/>
              <a:ext cx="33980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PEDRO HENRIQUE VENDRAMINI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PEDRO PAULO SILVA BENATTI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RAFAEL MOURAO LOPES CANCADO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RODRIGO DE ALMEIDA MORAES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RODRIGO FURTADO TEIXEIRA</a:t>
              </a:r>
            </a:p>
            <a:p>
              <a:endParaRPr lang="pt-BR" sz="1200" dirty="0">
                <a:solidFill>
                  <a:srgbClr val="4D4D4D"/>
                </a:solidFill>
                <a:cs typeface="Calibri Light" panose="020F0302020204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0798AD-8775-4658-B099-7971AA1A68CA}"/>
                </a:ext>
              </a:extLst>
            </p:cNvPr>
            <p:cNvSpPr txBox="1"/>
            <p:nvPr/>
          </p:nvSpPr>
          <p:spPr>
            <a:xfrm>
              <a:off x="19247168" y="3823024"/>
              <a:ext cx="33980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RUDY DAYRELL</a:t>
              </a:r>
            </a:p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VANESSA BECKER</a:t>
              </a:r>
            </a:p>
            <a:p>
              <a:endParaRPr lang="pt-BR" sz="1200" dirty="0">
                <a:solidFill>
                  <a:srgbClr val="4D4D4D"/>
                </a:solidFill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385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9C021159-6FE9-5E4D-BE7F-F3D106852E0A}"/>
              </a:ext>
            </a:extLst>
          </p:cNvPr>
          <p:cNvSpPr txBox="1"/>
          <p:nvPr/>
        </p:nvSpPr>
        <p:spPr>
          <a:xfrm>
            <a:off x="460909" y="1337017"/>
            <a:ext cx="9356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00467D"/>
                </a:solidFill>
              </a:rPr>
              <a:t>PFI Agente Autônomo de Investimentos EIRELI</a:t>
            </a:r>
            <a:endParaRPr lang="en-US" sz="2400" b="1" dirty="0">
              <a:solidFill>
                <a:srgbClr val="00467D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57069-86BB-6649-91FF-80420D5C335E}"/>
              </a:ext>
            </a:extLst>
          </p:cNvPr>
          <p:cNvSpPr txBox="1"/>
          <p:nvPr/>
        </p:nvSpPr>
        <p:spPr>
          <a:xfrm>
            <a:off x="460908" y="1813286"/>
            <a:ext cx="121120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CNPJ: 15.673.644/0001-18</a:t>
            </a:r>
            <a:b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Endereço: Rua Bandeira Paulista, 275 – Itaim Bibi - SP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Sócio Responsável: Enzo </a:t>
            </a:r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Ciarlini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Giovanella</a:t>
            </a:r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(11) 3044-5216</a:t>
            </a:r>
          </a:p>
          <a:p>
            <a:r>
              <a:rPr lang="pt-BR" dirty="0" err="1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eg@pfinvest.com.br</a:t>
            </a: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Site: - </a:t>
            </a:r>
          </a:p>
          <a:p>
            <a:endParaRPr lang="pt-BR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solidFill>
                  <a:srgbClr val="0046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Contratação: 30/07/2018</a:t>
            </a: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6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57C07-FE1C-4B83-8506-096652468D44}"/>
              </a:ext>
            </a:extLst>
          </p:cNvPr>
          <p:cNvGrpSpPr/>
          <p:nvPr/>
        </p:nvGrpSpPr>
        <p:grpSpPr>
          <a:xfrm>
            <a:off x="460909" y="4572990"/>
            <a:ext cx="2917291" cy="634554"/>
            <a:chOff x="9423326" y="3465469"/>
            <a:chExt cx="2917291" cy="63455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07945F-B6CC-4A02-83B7-E3854DCB95AD}"/>
                </a:ext>
              </a:extLst>
            </p:cNvPr>
            <p:cNvSpPr txBox="1"/>
            <p:nvPr/>
          </p:nvSpPr>
          <p:spPr>
            <a:xfrm>
              <a:off x="9423326" y="3823024"/>
              <a:ext cx="2917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solidFill>
                    <a:srgbClr val="4D4D4D"/>
                  </a:solidFill>
                  <a:cs typeface="Calibri Light" panose="020F0302020204030204" pitchFamily="34" charset="0"/>
                </a:rPr>
                <a:t>ENZO CIARLINI GIOVANELLA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2AE42A-6670-4E4D-BE32-9D36B115E89E}"/>
                </a:ext>
              </a:extLst>
            </p:cNvPr>
            <p:cNvSpPr txBox="1"/>
            <p:nvPr/>
          </p:nvSpPr>
          <p:spPr>
            <a:xfrm>
              <a:off x="9423326" y="3465469"/>
              <a:ext cx="25716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Lista</a:t>
              </a:r>
              <a:r>
                <a:rPr lang="en-US" sz="1400" b="1" dirty="0">
                  <a:solidFill>
                    <a:srgbClr val="008FD5"/>
                  </a:solidFill>
                  <a:cs typeface="Calibri Light" panose="020F0302020204030204" pitchFamily="34" charset="0"/>
                </a:rPr>
                <a:t> de </a:t>
              </a:r>
              <a:r>
                <a:rPr lang="en-US" sz="1400" b="1" dirty="0" err="1">
                  <a:solidFill>
                    <a:srgbClr val="008FD5"/>
                  </a:solidFill>
                  <a:cs typeface="Calibri Light" panose="020F0302020204030204" pitchFamily="34" charset="0"/>
                </a:rPr>
                <a:t>Sócios</a:t>
              </a:r>
              <a:endParaRPr lang="en-US" sz="1400" b="1" dirty="0">
                <a:solidFill>
                  <a:srgbClr val="008FD5"/>
                </a:solidFill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60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a1b2486-0a48-4a71-815e-a4bdbf104c28">Y5THXWTZCZXA-9-388</_dlc_DocId>
    <_dlc_DocIdUrl xmlns="9a1b2486-0a48-4a71-815e-a4bdbf104c28">
      <Url>http://intranet/area/comunicacao_mkt/pt-br/brasil/identidade_visual/_layouts/15/DocIdRedir.aspx?ID=Y5THXWTZCZXA-9-388</Url>
      <Description>Y5THXWTZCZXA-9-388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EC56872855AD246B594AB9A3CF0080A" ma:contentTypeVersion="1" ma:contentTypeDescription="Crie um novo documento." ma:contentTypeScope="" ma:versionID="b3ffb848abde2d6ae09682c993936eef">
  <xsd:schema xmlns:xsd="http://www.w3.org/2001/XMLSchema" xmlns:xs="http://www.w3.org/2001/XMLSchema" xmlns:p="http://schemas.microsoft.com/office/2006/metadata/properties" xmlns:ns1="http://schemas.microsoft.com/sharepoint/v3" xmlns:ns2="9a1b2486-0a48-4a71-815e-a4bdbf104c28" targetNamespace="http://schemas.microsoft.com/office/2006/metadata/properties" ma:root="true" ma:fieldsID="a937daa28b7df72d86885aee90d71ec5" ns1:_="" ns2:_="">
    <xsd:import namespace="http://schemas.microsoft.com/sharepoint/v3"/>
    <xsd:import namespace="9a1b2486-0a48-4a71-815e-a4bdbf104c2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hidden="true" ma:internalName="PublishingStartDate">
      <xsd:simpleType>
        <xsd:restriction base="dms:Unknown"/>
      </xsd:simpleType>
    </xsd:element>
    <xsd:element name="PublishingExpirationDate" ma:index="12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b2486-0a48-4a71-815e-a4bdbf104c2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611CD4-BEB5-46AC-A834-FDB7625C78E3}">
  <ds:schemaRefs>
    <ds:schemaRef ds:uri="9a1b2486-0a48-4a71-815e-a4bdbf104c28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5B68B8-5F8B-42B3-A520-05F06F336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a1b2486-0a48-4a71-815e-a4bdbf104c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10BDA9-C262-4ACB-B1BF-5EF5D65D3E4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DD06820-4ECE-4642-8D14-87C320DB4F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6524</TotalTime>
  <Words>236</Words>
  <Application>Microsoft Office PowerPoint</Application>
  <PresentationFormat>Widescreen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Altschul, Alessandra</dc:creator>
  <cp:lastModifiedBy>Fortunato, Vitor</cp:lastModifiedBy>
  <cp:revision>244</cp:revision>
  <dcterms:created xsi:type="dcterms:W3CDTF">2018-06-11T17:29:19Z</dcterms:created>
  <dcterms:modified xsi:type="dcterms:W3CDTF">2018-12-14T12:25:33Z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1803c529-f243-419d-b223-5b135b14857f</vt:lpwstr>
  </property>
  <property fmtid="{D5CDD505-2E9C-101B-9397-08002B2CF9AE}" pid="3" name="ContentTypeId">
    <vt:lpwstr>0x010100AEC56872855AD246B594AB9A3CF0080A</vt:lpwstr>
  </property>
</Properties>
</file>